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0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0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99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25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162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9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5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57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821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49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58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FB4B8-1357-414D-B945-C8921026F1C4}" type="datetimeFigureOut">
              <a:rPr lang="en-US" smtClean="0"/>
              <a:t>3/1/2015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42910-4D8B-44CE-82B5-D7B55D01D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1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1579373" y="668022"/>
            <a:ext cx="9124668" cy="5266952"/>
            <a:chOff x="1579373" y="668022"/>
            <a:chExt cx="9124668" cy="526695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42976" y="1613140"/>
              <a:ext cx="4444015" cy="432183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6991" y="1561094"/>
              <a:ext cx="4457700" cy="437388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50792" y="752581"/>
              <a:ext cx="3302400" cy="24638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8352109" y="3306320"/>
              <a:ext cx="607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water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52820" y="3009572"/>
              <a:ext cx="607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water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364012" y="3317349"/>
              <a:ext cx="607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water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171907" y="3932903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10%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16187" y="4255803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10%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415841" y="4355034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20%</a:t>
              </a:r>
              <a:endParaRPr lang="en-US" sz="1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104284" y="4543634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20%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59437" y="4024894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30%</a:t>
              </a:r>
              <a:endParaRPr 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164494" y="3220573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30%</a:t>
              </a:r>
              <a:endParaRPr lang="en-US" sz="1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587735" y="2965279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40%</a:t>
              </a:r>
              <a:endParaRPr lang="en-US" sz="14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016933" y="2298215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40%</a:t>
              </a:r>
              <a:endParaRPr lang="en-US" sz="14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512582" y="2600478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46043" y="2303730"/>
              <a:ext cx="4956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50%</a:t>
              </a:r>
              <a:endParaRPr lang="en-US" sz="1400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579373" y="828918"/>
              <a:ext cx="28714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NIST/RSNA/NCI Isotropic Diffusion phantom</a:t>
              </a:r>
              <a:endParaRPr lang="en-US" sz="20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719493" y="668022"/>
              <a:ext cx="298454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dirty="0" smtClean="0"/>
                <a:t>The phantom consists of 13 vials with variable PVP concentrations  in water. The fill is in an ice bath to keep the temperature at 0 C.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05635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55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russe_000</dc:creator>
  <cp:lastModifiedBy>russe_000</cp:lastModifiedBy>
  <cp:revision>3</cp:revision>
  <dcterms:created xsi:type="dcterms:W3CDTF">2015-02-28T16:43:12Z</dcterms:created>
  <dcterms:modified xsi:type="dcterms:W3CDTF">2015-03-01T17:03:38Z</dcterms:modified>
</cp:coreProperties>
</file>

<file path=docProps/thumbnail.jpeg>
</file>